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289" r:id="rId6"/>
    <p:sldId id="257" r:id="rId7"/>
    <p:sldId id="283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95B780-2BCD-EEAA-17DE-EAFFBBC17C99}" v="8" dt="2024-04-08T07:21:44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7269"/>
            <a:ext cx="9144000" cy="840740"/>
          </a:xfrm>
        </p:spPr>
        <p:txBody>
          <a:bodyPr/>
          <a:lstStyle/>
          <a:p>
            <a:r>
              <a:rPr lang="en-US" dirty="0"/>
              <a:t>UJ Sport Athlete and Booking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91417"/>
            <a:ext cx="9144000" cy="486023"/>
          </a:xfrm>
        </p:spPr>
        <p:txBody>
          <a:bodyPr/>
          <a:lstStyle/>
          <a:p>
            <a:r>
              <a:rPr lang="en-US" dirty="0"/>
              <a:t>Team 26: Mint</a:t>
            </a:r>
          </a:p>
          <a:p>
            <a:endParaRPr lang="en-US" dirty="0"/>
          </a:p>
        </p:txBody>
      </p:sp>
      <p:pic>
        <p:nvPicPr>
          <p:cNvPr id="1026" name="Picture 2" descr="UJ Sport (@UJ_Sport) / X">
            <a:extLst>
              <a:ext uri="{FF2B5EF4-FFF2-40B4-BE49-F238E27FC236}">
                <a16:creationId xmlns:a16="http://schemas.microsoft.com/office/drawing/2014/main" id="{648D8617-760A-EB2E-E705-BCC55F90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60" y="461263"/>
            <a:ext cx="2246376" cy="22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99EEF-FCA1-8EDD-2134-3BEAF0520222}"/>
              </a:ext>
            </a:extLst>
          </p:cNvPr>
          <p:cNvSpPr txBox="1"/>
          <p:nvPr/>
        </p:nvSpPr>
        <p:spPr>
          <a:xfrm>
            <a:off x="1524000" y="3729992"/>
            <a:ext cx="9677400" cy="257860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Team Members</a:t>
            </a:r>
            <a:b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220046244 – Pashin Soma</a:t>
            </a:r>
            <a:endParaRPr lang="en-ZA" sz="1800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221060349 – Tshepo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Mohale</a:t>
            </a:r>
            <a:endParaRPr lang="en-ZA" sz="1800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221000696 – Morena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Ramaili</a:t>
            </a:r>
            <a:endParaRPr lang="en-ZA" sz="1800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221105301 –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Paidamoyo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Mapfuwa</a:t>
            </a:r>
            <a:endParaRPr lang="en-ZA" sz="1800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ZA" sz="12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B2890-79D0-AC68-5BA9-FFB5E2E6E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ZA" dirty="0"/>
              <a:t>Data fragmentation, communication gaps, and manual processes.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ZA" dirty="0"/>
              <a:t>Difficult to plan effective training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AAE45-E176-F060-070B-DE3E62A9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A18DC-BB30-3A08-4FFD-27EE700E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12" y="4302578"/>
            <a:ext cx="3323641" cy="1902421"/>
          </a:xfrm>
          <a:prstGeom prst="rect">
            <a:avLst/>
          </a:prstGeom>
        </p:spPr>
      </p:pic>
      <p:pic>
        <p:nvPicPr>
          <p:cNvPr id="1026" name="Picture 2" descr="Problems with Manual Data Entry and How ...">
            <a:extLst>
              <a:ext uri="{FF2B5EF4-FFF2-40B4-BE49-F238E27FC236}">
                <a16:creationId xmlns:a16="http://schemas.microsoft.com/office/drawing/2014/main" id="{5B3ADC99-DA85-C7EE-65E1-33B365DE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53" y="1768136"/>
            <a:ext cx="4715996" cy="26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NB UJ team preview with coach Jonathan ...">
            <a:extLst>
              <a:ext uri="{FF2B5EF4-FFF2-40B4-BE49-F238E27FC236}">
                <a16:creationId xmlns:a16="http://schemas.microsoft.com/office/drawing/2014/main" id="{57B116CD-DA8E-51B6-8F55-99177449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4513897"/>
            <a:ext cx="24098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6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A45849F-DB45-BA21-BF2D-2989F4AAD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400" dirty="0"/>
              <a:t>Lack of integration, inefficient communication, and manual booking processes.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400" dirty="0"/>
              <a:t>Data inaccuracy and redundancy, limited access to critical information, and inefficient injury management.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400" dirty="0"/>
              <a:t>Limited coaching support.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pic>
        <p:nvPicPr>
          <p:cNvPr id="5126" name="Picture 6" descr="When Asking Goes Wrong: A Case Study in Communication Failure">
            <a:extLst>
              <a:ext uri="{FF2B5EF4-FFF2-40B4-BE49-F238E27FC236}">
                <a16:creationId xmlns:a16="http://schemas.microsoft.com/office/drawing/2014/main" id="{55CA9E52-6AD0-3337-E162-C16C7B46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60" y="3721731"/>
            <a:ext cx="2819382" cy="18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WhatsApp has ruined work-life balance in many places.">
            <a:extLst>
              <a:ext uri="{FF2B5EF4-FFF2-40B4-BE49-F238E27FC236}">
                <a16:creationId xmlns:a16="http://schemas.microsoft.com/office/drawing/2014/main" id="{80FB359E-6348-EB05-B244-0070850B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22" y="2950793"/>
            <a:ext cx="2819382" cy="18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Comprehensive Tutorial to Microsoft Excel for Data Analysis">
            <a:extLst>
              <a:ext uri="{FF2B5EF4-FFF2-40B4-BE49-F238E27FC236}">
                <a16:creationId xmlns:a16="http://schemas.microsoft.com/office/drawing/2014/main" id="{6B07F435-1796-5506-6A2B-26551AB3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13" y="4625007"/>
            <a:ext cx="3548455" cy="17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SA's Jabulile Baloyi – A passion for ...">
            <a:extLst>
              <a:ext uri="{FF2B5EF4-FFF2-40B4-BE49-F238E27FC236}">
                <a16:creationId xmlns:a16="http://schemas.microsoft.com/office/drawing/2014/main" id="{F18F3BD3-6AE7-350A-0D5B-5F98D9C1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6" y="4625007"/>
            <a:ext cx="2333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F5021-8943-E54F-2106-7C4C9C21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ZA" sz="1400" dirty="0"/>
              <a:t>The UJ Sport Athlete and Booking Management System.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ZA" sz="1400" dirty="0"/>
              <a:t>Comprehensive Athlete Profiles, Dynamic Scheduling, Performance Metrics, Virtual Injury Management, Interactive Coaching, Enhanced Team Management, Robust Reporting and Analytics.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ZA" sz="1400" dirty="0"/>
              <a:t>Efficient booking systems for gym slots and transportation.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4D8BC-C6CD-1A81-010B-182FFE2D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Proposed Solution</a:t>
            </a:r>
          </a:p>
        </p:txBody>
      </p:sp>
      <p:pic>
        <p:nvPicPr>
          <p:cNvPr id="8194" name="Picture 2" descr="Athlete Management System - Monitor your athletes with ease!">
            <a:extLst>
              <a:ext uri="{FF2B5EF4-FFF2-40B4-BE49-F238E27FC236}">
                <a16:creationId xmlns:a16="http://schemas.microsoft.com/office/drawing/2014/main" id="{FDEAE015-8388-37A7-95AA-32B7210B1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4"/>
          <a:stretch/>
        </p:blipFill>
        <p:spPr bwMode="auto">
          <a:xfrm>
            <a:off x="6348111" y="3249087"/>
            <a:ext cx="4786233" cy="292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ix Bookings: Changing Time Slots for Appointments | Help Center | Wix.com">
            <a:extLst>
              <a:ext uri="{FF2B5EF4-FFF2-40B4-BE49-F238E27FC236}">
                <a16:creationId xmlns:a16="http://schemas.microsoft.com/office/drawing/2014/main" id="{7D19ECFD-BD70-B4DF-89EC-2D571E7B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56" y="3249087"/>
            <a:ext cx="4766310" cy="292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16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B87FEA-453C-994E-9834-F3D3EACC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SzPct val="150000"/>
              <a:buFont typeface="Arial" panose="020B0604020202020204" pitchFamily="34" charset="0"/>
              <a:buChar char="•"/>
            </a:pPr>
            <a:r>
              <a:rPr lang="en-ZA" dirty="0"/>
              <a:t>Athlete</a:t>
            </a:r>
          </a:p>
          <a:p>
            <a:pPr marL="171450" indent="-171450">
              <a:buSzPct val="150000"/>
              <a:buFont typeface="Arial" panose="020B0604020202020204" pitchFamily="34" charset="0"/>
              <a:buChar char="•"/>
            </a:pPr>
            <a:r>
              <a:rPr lang="en-ZA" dirty="0"/>
              <a:t>Coach</a:t>
            </a:r>
          </a:p>
          <a:p>
            <a:pPr marL="171450" indent="-171450">
              <a:buSzPct val="150000"/>
              <a:buFont typeface="Arial" panose="020B0604020202020204" pitchFamily="34" charset="0"/>
              <a:buChar char="•"/>
            </a:pPr>
            <a:r>
              <a:rPr lang="en-ZA" dirty="0"/>
              <a:t>Manager</a:t>
            </a:r>
          </a:p>
          <a:p>
            <a:pPr marL="171450" indent="-171450">
              <a:buSzPct val="150000"/>
              <a:buFont typeface="Arial" panose="020B0604020202020204" pitchFamily="34" charset="0"/>
              <a:buChar char="•"/>
            </a:pPr>
            <a:r>
              <a:rPr lang="en-ZA" dirty="0"/>
              <a:t>Logistics Manager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A1676C-DE06-C27B-18C9-9AC107F1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Actors</a:t>
            </a:r>
          </a:p>
        </p:txBody>
      </p:sp>
      <p:pic>
        <p:nvPicPr>
          <p:cNvPr id="6148" name="Picture 4" descr="36,011 Athlete Outdoor Clouds Images, Stock Photos, 3D objects, &amp; Vectors |  Shutterstock">
            <a:extLst>
              <a:ext uri="{FF2B5EF4-FFF2-40B4-BE49-F238E27FC236}">
                <a16:creationId xmlns:a16="http://schemas.microsoft.com/office/drawing/2014/main" id="{9F13C75D-956A-4653-A9C1-D187BD03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9" y="4151697"/>
            <a:ext cx="3053165" cy="20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UJ Sport - University of Johannesburg">
            <a:extLst>
              <a:ext uri="{FF2B5EF4-FFF2-40B4-BE49-F238E27FC236}">
                <a16:creationId xmlns:a16="http://schemas.microsoft.com/office/drawing/2014/main" id="{75D7E4EF-CA5D-CC9E-6DDD-CC81A1B07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74" y="4146608"/>
            <a:ext cx="2136648" cy="213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ckland Park Kingsway Campus Sport Facilities - University of Johannesburg">
            <a:extLst>
              <a:ext uri="{FF2B5EF4-FFF2-40B4-BE49-F238E27FC236}">
                <a16:creationId xmlns:a16="http://schemas.microsoft.com/office/drawing/2014/main" id="{B936838F-778A-906C-BCDD-E4E050A1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85" y="1602139"/>
            <a:ext cx="3209920" cy="213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A10BB-D780-AE87-6491-D4F99136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099" y="3890587"/>
            <a:ext cx="4174101" cy="27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29078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ec7fac-0177-4bfc-b614-1ec452a60e9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4C97EE1B3F543805ED74BCCC6FA86" ma:contentTypeVersion="5" ma:contentTypeDescription="Create a new document." ma:contentTypeScope="" ma:versionID="30af71892504884f4cbf783d18a54509">
  <xsd:schema xmlns:xsd="http://www.w3.org/2001/XMLSchema" xmlns:xs="http://www.w3.org/2001/XMLSchema" xmlns:p="http://schemas.microsoft.com/office/2006/metadata/properties" xmlns:ns3="02ec7fac-0177-4bfc-b614-1ec452a60e93" targetNamespace="http://schemas.microsoft.com/office/2006/metadata/properties" ma:root="true" ma:fieldsID="8b436571f1ff52af484f7ee6938ee822" ns3:_="">
    <xsd:import namespace="02ec7fac-0177-4bfc-b614-1ec452a60e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ec7fac-0177-4bfc-b614-1ec452a60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FE85A-9160-466A-97D7-76903496B9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89E0E-3BA7-44A6-A03F-08182EE3ECD9}">
  <ds:schemaRefs>
    <ds:schemaRef ds:uri="02ec7fac-0177-4bfc-b614-1ec452a60e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DD53CE-10DE-4027-9D43-308FB035F972}">
  <ds:schemaRefs>
    <ds:schemaRef ds:uri="02ec7fac-0177-4bfc-b614-1ec452a60e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{B72DD202-B8E3-4867-8566-C0CB7CF43665}tf16411177_win32</Template>
  <TotalTime>173</TotalTime>
  <Words>134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Light</vt:lpstr>
      <vt:lpstr>Get Started with 3D</vt:lpstr>
      <vt:lpstr>UJ Sport Athlete and Booking Management System</vt:lpstr>
      <vt:lpstr>Problem Background</vt:lpstr>
      <vt:lpstr>Problem Statement</vt:lpstr>
      <vt:lpstr>Proposed Solution</vt:lpstr>
      <vt:lpstr>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 SPORT</dc:title>
  <dc:creator>PAIDAMOYO MAPFUWA</dc:creator>
  <cp:lastModifiedBy>Paida Mapfuwa</cp:lastModifiedBy>
  <cp:revision>7</cp:revision>
  <dcterms:created xsi:type="dcterms:W3CDTF">2024-03-31T22:05:16Z</dcterms:created>
  <dcterms:modified xsi:type="dcterms:W3CDTF">2024-07-29T12:52:29Z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0x010100CDD4C97EE1B3F543805ED74BCCC6FA86</vt:lpwstr>
  </property>
</Properties>
</file>